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4" r:id="rId12"/>
    <p:sldId id="267" r:id="rId13"/>
    <p:sldId id="268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DÁ-ME A BÍBLIA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DÁ-ME A BÍBLIA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C0EF3E4-E964-45C9-9C0B-F4E40226CB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Dá-me a Bíblia, </a:t>
            </a:r>
          </a:p>
          <a:p>
            <a:r>
              <a:rPr lang="pt-BR" dirty="0"/>
              <a:t>que meu guia seja, </a:t>
            </a:r>
          </a:p>
          <a:p>
            <a:r>
              <a:rPr lang="pt-BR" dirty="0"/>
              <a:t>E, nesta vida, meu </a:t>
            </a:r>
          </a:p>
          <a:p>
            <a:r>
              <a:rPr lang="pt-BR" dirty="0"/>
              <a:t>caminho e luz.</a:t>
            </a:r>
          </a:p>
        </p:txBody>
      </p:sp>
    </p:spTree>
    <p:extLst>
      <p:ext uri="{BB962C8B-B14F-4D97-AF65-F5344CB8AC3E}">
        <p14:creationId xmlns:p14="http://schemas.microsoft.com/office/powerpoint/2010/main" val="2075182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DÁ-ME A BÍBLIA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432D7EA-175B-4D3F-9895-1C0BBD9F36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seus ensinos são </a:t>
            </a:r>
          </a:p>
          <a:p>
            <a:r>
              <a:rPr lang="pt-BR" dirty="0"/>
              <a:t>maravilhosos: </a:t>
            </a:r>
          </a:p>
          <a:p>
            <a:r>
              <a:rPr lang="pt-BR" dirty="0"/>
              <a:t>Eles conduzem para </a:t>
            </a:r>
          </a:p>
          <a:p>
            <a:r>
              <a:rPr lang="pt-BR" dirty="0"/>
              <a:t>o pé da cruz.</a:t>
            </a:r>
          </a:p>
        </p:txBody>
      </p:sp>
    </p:spTree>
    <p:extLst>
      <p:ext uri="{BB962C8B-B14F-4D97-AF65-F5344CB8AC3E}">
        <p14:creationId xmlns:p14="http://schemas.microsoft.com/office/powerpoint/2010/main" val="3371103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DÁ-ME A BÍBLIA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3AC20A-51B0-4202-8258-0AE72B73E4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Dá-me a Bíblia, </a:t>
            </a:r>
          </a:p>
          <a:p>
            <a:r>
              <a:rPr lang="pt-BR" dirty="0"/>
              <a:t>livro tão precioso! </a:t>
            </a:r>
          </a:p>
          <a:p>
            <a:r>
              <a:rPr lang="pt-BR" dirty="0"/>
              <a:t>Doutrina santa, </a:t>
            </a:r>
          </a:p>
          <a:p>
            <a:r>
              <a:rPr lang="pt-BR" dirty="0"/>
              <a:t>fonte é de luz.</a:t>
            </a:r>
          </a:p>
        </p:txBody>
      </p:sp>
    </p:spTree>
    <p:extLst>
      <p:ext uri="{BB962C8B-B14F-4D97-AF65-F5344CB8AC3E}">
        <p14:creationId xmlns:p14="http://schemas.microsoft.com/office/powerpoint/2010/main" val="2591862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DÁ-ME A BÍBLIA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25CB22-DAA2-40B0-91B2-786D4D7EE5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seus ensinos </a:t>
            </a:r>
          </a:p>
          <a:p>
            <a:r>
              <a:rPr lang="pt-BR" dirty="0"/>
              <a:t>são tão preciosos:</a:t>
            </a:r>
          </a:p>
          <a:p>
            <a:r>
              <a:rPr lang="pt-BR" dirty="0"/>
              <a:t>Eles conduzem </a:t>
            </a:r>
          </a:p>
          <a:p>
            <a:r>
              <a:rPr lang="pt-BR" dirty="0"/>
              <a:t>para o bom Jesus.</a:t>
            </a:r>
          </a:p>
        </p:txBody>
      </p:sp>
    </p:spTree>
    <p:extLst>
      <p:ext uri="{BB962C8B-B14F-4D97-AF65-F5344CB8AC3E}">
        <p14:creationId xmlns:p14="http://schemas.microsoft.com/office/powerpoint/2010/main" val="2584462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DÁ-ME A BÍBLIA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F13C290-59EE-4AD8-96D2-6D96855AEF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Dá-me a Bíblia, </a:t>
            </a:r>
          </a:p>
          <a:p>
            <a:r>
              <a:rPr lang="pt-BR" dirty="0"/>
              <a:t>que eu tanto anelo:</a:t>
            </a:r>
          </a:p>
          <a:p>
            <a:r>
              <a:rPr lang="pt-BR" dirty="0"/>
              <a:t>Por seu caminho </a:t>
            </a:r>
          </a:p>
          <a:p>
            <a:r>
              <a:rPr lang="pt-BR" dirty="0"/>
              <a:t>quero sempre andar.</a:t>
            </a:r>
          </a:p>
        </p:txBody>
      </p:sp>
    </p:spTree>
    <p:extLst>
      <p:ext uri="{BB962C8B-B14F-4D97-AF65-F5344CB8AC3E}">
        <p14:creationId xmlns:p14="http://schemas.microsoft.com/office/powerpoint/2010/main" val="1668102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DÁ-ME A BÍBLIA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DDEF4C4-ACD9-4084-9C73-12B6D6C36A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Suas palavras </a:t>
            </a:r>
          </a:p>
          <a:p>
            <a:r>
              <a:rPr lang="pt-BR" dirty="0"/>
              <a:t>são a grata nova </a:t>
            </a:r>
          </a:p>
          <a:p>
            <a:r>
              <a:rPr lang="pt-BR" dirty="0"/>
              <a:t>Que Jesus Cristo </a:t>
            </a:r>
          </a:p>
          <a:p>
            <a:r>
              <a:rPr lang="pt-BR" dirty="0"/>
              <a:t>veio anunciar.</a:t>
            </a:r>
          </a:p>
        </p:txBody>
      </p:sp>
    </p:spTree>
    <p:extLst>
      <p:ext uri="{BB962C8B-B14F-4D97-AF65-F5344CB8AC3E}">
        <p14:creationId xmlns:p14="http://schemas.microsoft.com/office/powerpoint/2010/main" val="733585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DÁ-ME A BÍBLIA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3AC20A-51B0-4202-8258-0AE72B73E4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Dá-me a Bíblia, </a:t>
            </a:r>
          </a:p>
          <a:p>
            <a:r>
              <a:rPr lang="pt-BR" dirty="0"/>
              <a:t>livro tão precioso! </a:t>
            </a:r>
          </a:p>
          <a:p>
            <a:r>
              <a:rPr lang="pt-BR" dirty="0"/>
              <a:t>Doutrina santa, </a:t>
            </a:r>
          </a:p>
          <a:p>
            <a:r>
              <a:rPr lang="pt-BR" dirty="0"/>
              <a:t>fonte é de luz.</a:t>
            </a:r>
          </a:p>
        </p:txBody>
      </p:sp>
    </p:spTree>
    <p:extLst>
      <p:ext uri="{BB962C8B-B14F-4D97-AF65-F5344CB8AC3E}">
        <p14:creationId xmlns:p14="http://schemas.microsoft.com/office/powerpoint/2010/main" val="1376707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DÁ-ME A BÍBLIA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25CB22-DAA2-40B0-91B2-786D4D7EE5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seus ensinos </a:t>
            </a:r>
          </a:p>
          <a:p>
            <a:r>
              <a:rPr lang="pt-BR" dirty="0"/>
              <a:t>são tão preciosos:</a:t>
            </a:r>
          </a:p>
          <a:p>
            <a:r>
              <a:rPr lang="pt-BR" dirty="0"/>
              <a:t>Eles conduzem </a:t>
            </a:r>
          </a:p>
          <a:p>
            <a:r>
              <a:rPr lang="pt-BR" dirty="0"/>
              <a:t>para o bom Jesus.</a:t>
            </a:r>
          </a:p>
        </p:txBody>
      </p:sp>
    </p:spTree>
    <p:extLst>
      <p:ext uri="{BB962C8B-B14F-4D97-AF65-F5344CB8AC3E}">
        <p14:creationId xmlns:p14="http://schemas.microsoft.com/office/powerpoint/2010/main" val="2970235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DÁ-ME A BÍBLIA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DE9A3D7-CE4B-4C14-96A4-20D1CAB9C2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Dá-me a Bíblia, </a:t>
            </a:r>
          </a:p>
          <a:p>
            <a:r>
              <a:rPr lang="pt-BR" dirty="0"/>
              <a:t>dela eu preciso, </a:t>
            </a:r>
          </a:p>
          <a:p>
            <a:r>
              <a:rPr lang="pt-BR" dirty="0"/>
              <a:t>Pois do pecado </a:t>
            </a:r>
          </a:p>
          <a:p>
            <a:r>
              <a:rPr lang="pt-BR" dirty="0"/>
              <a:t>pode me livrar.</a:t>
            </a:r>
          </a:p>
        </p:txBody>
      </p:sp>
    </p:spTree>
    <p:extLst>
      <p:ext uri="{BB962C8B-B14F-4D97-AF65-F5344CB8AC3E}">
        <p14:creationId xmlns:p14="http://schemas.microsoft.com/office/powerpoint/2010/main" val="3455454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DÁ-ME A BÍBLIA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8840D71-5B1B-493B-8881-4F871CC47E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Suas palavras são </a:t>
            </a:r>
          </a:p>
          <a:p>
            <a:r>
              <a:rPr lang="pt-BR" dirty="0"/>
              <a:t>tão poderosas </a:t>
            </a:r>
          </a:p>
          <a:p>
            <a:r>
              <a:rPr lang="pt-BR" dirty="0"/>
              <a:t>Que minha alma </a:t>
            </a:r>
          </a:p>
          <a:p>
            <a:r>
              <a:rPr lang="pt-BR" dirty="0"/>
              <a:t>podem renovar. </a:t>
            </a:r>
          </a:p>
        </p:txBody>
      </p:sp>
    </p:spTree>
    <p:extLst>
      <p:ext uri="{BB962C8B-B14F-4D97-AF65-F5344CB8AC3E}">
        <p14:creationId xmlns:p14="http://schemas.microsoft.com/office/powerpoint/2010/main" val="2675802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DÁ-ME A BÍBLIA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3AC20A-51B0-4202-8258-0AE72B73E4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Dá-me a Bíblia, </a:t>
            </a:r>
          </a:p>
          <a:p>
            <a:r>
              <a:rPr lang="pt-BR" dirty="0"/>
              <a:t>livro tão precioso! </a:t>
            </a:r>
          </a:p>
          <a:p>
            <a:r>
              <a:rPr lang="pt-BR" dirty="0"/>
              <a:t>Doutrina santa, </a:t>
            </a:r>
          </a:p>
          <a:p>
            <a:r>
              <a:rPr lang="pt-BR" dirty="0"/>
              <a:t>fonte é de luz.</a:t>
            </a:r>
          </a:p>
        </p:txBody>
      </p:sp>
    </p:spTree>
    <p:extLst>
      <p:ext uri="{BB962C8B-B14F-4D97-AF65-F5344CB8AC3E}">
        <p14:creationId xmlns:p14="http://schemas.microsoft.com/office/powerpoint/2010/main" val="3070150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DÁ-ME A BÍBLIA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25CB22-DAA2-40B0-91B2-786D4D7EE5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seus ensinos </a:t>
            </a:r>
          </a:p>
          <a:p>
            <a:r>
              <a:rPr lang="pt-BR" dirty="0"/>
              <a:t>são tão preciosos:</a:t>
            </a:r>
          </a:p>
          <a:p>
            <a:r>
              <a:rPr lang="pt-BR" dirty="0"/>
              <a:t>Eles conduzem </a:t>
            </a:r>
          </a:p>
          <a:p>
            <a:r>
              <a:rPr lang="pt-BR" dirty="0"/>
              <a:t>para o bom Jesus.</a:t>
            </a:r>
          </a:p>
        </p:txBody>
      </p:sp>
    </p:spTree>
    <p:extLst>
      <p:ext uri="{BB962C8B-B14F-4D97-AF65-F5344CB8AC3E}">
        <p14:creationId xmlns:p14="http://schemas.microsoft.com/office/powerpoint/2010/main" val="927669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198</Words>
  <Application>Microsoft Office PowerPoint</Application>
  <PresentationFormat>Apresentação na tela (16:9)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DÁ-ME A BÍBLIA</vt:lpstr>
      <vt:lpstr>DÁ-ME A BÍBLIA</vt:lpstr>
      <vt:lpstr>DÁ-ME A BÍBLIA</vt:lpstr>
      <vt:lpstr>DÁ-ME A BÍBLIA</vt:lpstr>
      <vt:lpstr>DÁ-ME A BÍBLIA</vt:lpstr>
      <vt:lpstr>DÁ-ME A BÍBLIA</vt:lpstr>
      <vt:lpstr>DÁ-ME A BÍBLIA</vt:lpstr>
      <vt:lpstr>DÁ-ME A BÍBLIA</vt:lpstr>
      <vt:lpstr>DÁ-ME A BÍBLIA</vt:lpstr>
      <vt:lpstr>DÁ-ME A BÍBLIA</vt:lpstr>
      <vt:lpstr>DÁ-ME A BÍBLIA</vt:lpstr>
      <vt:lpstr>DÁ-ME A BÍBLIA</vt:lpstr>
      <vt:lpstr>DÁ-ME A BÍBLIA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2019-06-12T23:05:36Z</dcterms:modified>
</cp:coreProperties>
</file>